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5" r:id="rId3"/>
    <p:sldId id="293" r:id="rId4"/>
    <p:sldId id="284" r:id="rId5"/>
    <p:sldId id="273" r:id="rId6"/>
    <p:sldId id="283" r:id="rId7"/>
    <p:sldId id="282" r:id="rId8"/>
    <p:sldId id="280" r:id="rId9"/>
    <p:sldId id="281" r:id="rId10"/>
    <p:sldId id="278" r:id="rId11"/>
    <p:sldId id="286" r:id="rId12"/>
    <p:sldId id="287" r:id="rId13"/>
    <p:sldId id="288" r:id="rId14"/>
    <p:sldId id="264" r:id="rId15"/>
    <p:sldId id="265" r:id="rId16"/>
    <p:sldId id="266" r:id="rId17"/>
    <p:sldId id="267" r:id="rId18"/>
    <p:sldId id="268" r:id="rId19"/>
    <p:sldId id="274" r:id="rId20"/>
    <p:sldId id="276" r:id="rId21"/>
    <p:sldId id="277" r:id="rId22"/>
    <p:sldId id="270" r:id="rId23"/>
    <p:sldId id="271" r:id="rId24"/>
    <p:sldId id="272" r:id="rId25"/>
    <p:sldId id="289" r:id="rId26"/>
    <p:sldId id="295" r:id="rId27"/>
    <p:sldId id="294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hool logo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7" y="5513938"/>
            <a:ext cx="3095992" cy="1184829"/>
          </a:xfrm>
          <a:prstGeom prst="rect">
            <a:avLst/>
          </a:prstGeom>
        </p:spPr>
      </p:pic>
      <p:pic>
        <p:nvPicPr>
          <p:cNvPr id="5" name="Picture 4" descr="slbgslogoclaret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41" y="6219112"/>
            <a:ext cx="713269" cy="285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6009" y="6421953"/>
            <a:ext cx="568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Comprehensive education for boys and girls in partnership with Simon Langton Grammar School for Boys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6" y="924500"/>
            <a:ext cx="8779841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600782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South East Region Basketball 2015</a:t>
            </a:r>
          </a:p>
          <a:p>
            <a:r>
              <a:rPr lang="en-GB" sz="2000" b="1" dirty="0" smtClean="0"/>
              <a:t>Provided with 1 to 1 specialist coaching</a:t>
            </a:r>
          </a:p>
          <a:p>
            <a:r>
              <a:rPr lang="en-GB" sz="2000" b="1" dirty="0" smtClean="0"/>
              <a:t>Involved in </a:t>
            </a:r>
            <a:r>
              <a:rPr lang="en-GB" sz="2000" b="1" dirty="0"/>
              <a:t>K</a:t>
            </a:r>
            <a:r>
              <a:rPr lang="en-GB" sz="2000" b="1" dirty="0" smtClean="0"/>
              <a:t>ent Crusaders sixth form academy programme</a:t>
            </a:r>
            <a:endParaRPr lang="en-GB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Ituah </a:t>
            </a:r>
            <a:r>
              <a:rPr lang="en-GB" dirty="0">
                <a:solidFill>
                  <a:schemeClr val="tx1"/>
                </a:solidFill>
              </a:rPr>
              <a:t>O</a:t>
            </a:r>
            <a:r>
              <a:rPr lang="en-GB" dirty="0" smtClean="0">
                <a:solidFill>
                  <a:schemeClr val="tx1"/>
                </a:solidFill>
              </a:rPr>
              <a:t>mole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849" y="2675467"/>
            <a:ext cx="4071040" cy="27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230593" cy="3450696"/>
          </a:xfrm>
        </p:spPr>
        <p:txBody>
          <a:bodyPr/>
          <a:lstStyle/>
          <a:p>
            <a:r>
              <a:rPr lang="en-GB" sz="2000" b="1" dirty="0" smtClean="0"/>
              <a:t>Scotland Basketball Under 17 2014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Sport Academy programme within Canterbury Institute of </a:t>
            </a:r>
            <a:r>
              <a:rPr lang="en-GB" sz="2000" b="1" dirty="0" smtClean="0"/>
              <a:t>Sport </a:t>
            </a:r>
            <a:r>
              <a:rPr lang="en-GB" sz="2000" b="1" dirty="0"/>
              <a:t>receiving </a:t>
            </a:r>
            <a:r>
              <a:rPr lang="en-GB" sz="2000" b="1" dirty="0" smtClean="0"/>
              <a:t>20 - 25 </a:t>
            </a:r>
            <a:r>
              <a:rPr lang="en-GB" sz="2000" b="1" dirty="0"/>
              <a:t>hours of specialist coaching per week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Mitchell Rae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60" y="2675467"/>
            <a:ext cx="2300816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28018"/>
            <a:ext cx="3488521" cy="3450696"/>
          </a:xfrm>
        </p:spPr>
        <p:txBody>
          <a:bodyPr>
            <a:normAutofit/>
          </a:bodyPr>
          <a:lstStyle/>
          <a:p>
            <a:r>
              <a:rPr lang="en-GB" sz="2000" b="1" dirty="0"/>
              <a:t>Ranked in the top 10 in Kent </a:t>
            </a:r>
            <a:endParaRPr lang="en-GB" sz="2000" b="1" dirty="0" smtClean="0"/>
          </a:p>
          <a:p>
            <a:r>
              <a:rPr lang="en-GB" sz="2000" b="1" dirty="0" smtClean="0"/>
              <a:t>Appeti </a:t>
            </a:r>
            <a:r>
              <a:rPr lang="en-GB" sz="2000" b="1" dirty="0"/>
              <a:t>Tennis School</a:t>
            </a:r>
          </a:p>
          <a:p>
            <a:r>
              <a:rPr lang="en-GB" sz="2000" b="1" dirty="0"/>
              <a:t>15 – 20 hours of specialist tennis coaching per week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Ciaran Brewer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15" y="2644047"/>
            <a:ext cx="2788645" cy="37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90603" cy="3450696"/>
          </a:xfrm>
        </p:spPr>
        <p:txBody>
          <a:bodyPr/>
          <a:lstStyle/>
          <a:p>
            <a:r>
              <a:rPr lang="en-GB" sz="2000" b="1" dirty="0"/>
              <a:t>British Junior Karate Champion </a:t>
            </a:r>
            <a:r>
              <a:rPr lang="en-GB" sz="2000" b="1" dirty="0" smtClean="0"/>
              <a:t>2014</a:t>
            </a:r>
          </a:p>
          <a:p>
            <a:r>
              <a:rPr lang="en-GB" sz="2000" b="1" dirty="0" smtClean="0"/>
              <a:t>Part of Elite Athlete Support group receiving specialist programme to develop her martial arts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Lauren Coulthard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9" y="2675467"/>
            <a:ext cx="2532841" cy="40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0882" y="1825472"/>
            <a:ext cx="4557820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Gillingham Football 2014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</a:t>
            </a:r>
            <a:r>
              <a:rPr lang="en-GB" sz="2000" b="1" dirty="0" smtClean="0"/>
              <a:t>his football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Jimmy Witt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2" y="1878089"/>
            <a:ext cx="3378098" cy="31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699933" cy="3450696"/>
          </a:xfrm>
        </p:spPr>
        <p:txBody>
          <a:bodyPr/>
          <a:lstStyle/>
          <a:p>
            <a:r>
              <a:rPr lang="en-GB" sz="2000" b="1" dirty="0" smtClean="0"/>
              <a:t>Kent Rugby 2015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his rugby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Morgan </a:t>
            </a:r>
            <a:r>
              <a:rPr lang="en-GB" dirty="0">
                <a:solidFill>
                  <a:schemeClr val="tx1"/>
                </a:solidFill>
              </a:rPr>
              <a:t>W</a:t>
            </a:r>
            <a:r>
              <a:rPr lang="en-GB" dirty="0" smtClean="0">
                <a:solidFill>
                  <a:schemeClr val="tx1"/>
                </a:solidFill>
              </a:rPr>
              <a:t>einel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5467"/>
            <a:ext cx="4180114" cy="27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391461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England Swimming 2015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his </a:t>
            </a:r>
            <a:r>
              <a:rPr lang="en-GB" sz="2000" b="1" dirty="0" smtClean="0"/>
              <a:t>swimming including 1 to 1 strength and conditioning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Max Jameson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63043"/>
            <a:ext cx="4202935" cy="25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774521"/>
            <a:ext cx="3699933" cy="3450696"/>
          </a:xfrm>
        </p:spPr>
        <p:txBody>
          <a:bodyPr/>
          <a:lstStyle/>
          <a:p>
            <a:r>
              <a:rPr lang="en-GB" sz="2000" b="1" dirty="0" smtClean="0"/>
              <a:t>England Archery 2015</a:t>
            </a:r>
          </a:p>
          <a:p>
            <a:r>
              <a:rPr lang="en-GB" sz="2000" b="1" dirty="0"/>
              <a:t>Provided with specialist funding from school  to support training </a:t>
            </a:r>
            <a:r>
              <a:rPr lang="en-GB" sz="2000" b="1" dirty="0" smtClean="0"/>
              <a:t>and equipment expenses</a:t>
            </a:r>
          </a:p>
          <a:p>
            <a:r>
              <a:rPr lang="en-GB" sz="2000" b="1" dirty="0" smtClean="0"/>
              <a:t>The Canterbury Academy Sports Personality of the Year 2014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Bayley 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argeant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91" y="2774521"/>
            <a:ext cx="2593938" cy="39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933" y="2311910"/>
            <a:ext cx="3928533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England u16 Basketball 2013</a:t>
            </a:r>
          </a:p>
          <a:p>
            <a:r>
              <a:rPr lang="en-GB" sz="2000" b="1" dirty="0" smtClean="0"/>
              <a:t>Kent Crusaders</a:t>
            </a:r>
          </a:p>
          <a:p>
            <a:r>
              <a:rPr lang="en-GB" sz="2000" b="1" dirty="0"/>
              <a:t>Part of Elite Sport Academy programme within Canterbury Institute of </a:t>
            </a:r>
            <a:r>
              <a:rPr lang="en-GB" sz="2000" b="1" dirty="0" smtClean="0"/>
              <a:t>Sport receiving 20 – 25 hours of specialist coaching per week</a:t>
            </a:r>
            <a:endParaRPr lang="en-GB" sz="2000" b="1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Dave </a:t>
            </a:r>
            <a:r>
              <a:rPr lang="en-GB" dirty="0" err="1" smtClean="0">
                <a:solidFill>
                  <a:schemeClr val="tx1"/>
                </a:solidFill>
              </a:rPr>
              <a:t>Couchman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4" y="2229115"/>
            <a:ext cx="3850395" cy="38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4074505" cy="3450696"/>
          </a:xfrm>
        </p:spPr>
        <p:txBody>
          <a:bodyPr/>
          <a:lstStyle/>
          <a:p>
            <a:r>
              <a:rPr lang="en-GB" sz="2000" b="1" dirty="0" smtClean="0"/>
              <a:t>South East Basketball Under 14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his </a:t>
            </a:r>
            <a:r>
              <a:rPr lang="en-GB" sz="2000" b="1" dirty="0" smtClean="0"/>
              <a:t>basketball </a:t>
            </a:r>
            <a:r>
              <a:rPr lang="en-GB" sz="2000" b="1" dirty="0"/>
              <a:t>including 1 to 1 </a:t>
            </a:r>
            <a:r>
              <a:rPr lang="en-GB" sz="2000" b="1" dirty="0" smtClean="0"/>
              <a:t>coaching</a:t>
            </a:r>
            <a:endParaRPr lang="en-GB" sz="2000" b="1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Louie Adams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17" y="2675467"/>
            <a:ext cx="3646583" cy="26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95869"/>
            <a:ext cx="4478435" cy="3450696"/>
          </a:xfrm>
        </p:spPr>
        <p:txBody>
          <a:bodyPr>
            <a:normAutofit/>
          </a:bodyPr>
          <a:lstStyle/>
          <a:p>
            <a:r>
              <a:rPr lang="en-GB" sz="2000" b="1" dirty="0"/>
              <a:t>England Cricket Under 19 2015</a:t>
            </a:r>
          </a:p>
          <a:p>
            <a:r>
              <a:rPr lang="en-GB" sz="2000" b="1" dirty="0"/>
              <a:t>Kent Cricket professional staff </a:t>
            </a:r>
            <a:r>
              <a:rPr lang="en-GB" sz="2000" b="1" dirty="0" smtClean="0"/>
              <a:t>2015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Sport Academy programme within Canterbury Institute of </a:t>
            </a:r>
            <a:r>
              <a:rPr lang="en-GB" sz="2000" b="1" dirty="0" smtClean="0"/>
              <a:t>Sport </a:t>
            </a:r>
            <a:r>
              <a:rPr lang="en-GB" sz="2000" b="1" dirty="0"/>
              <a:t>receiving 14 hours of specialist coaching per </a:t>
            </a:r>
            <a:r>
              <a:rPr lang="en-GB" sz="2000" b="1" dirty="0" smtClean="0"/>
              <a:t>week with Kent Cricket Club</a:t>
            </a:r>
            <a:endParaRPr lang="en-GB" sz="2000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Ryan Davies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02" y="2673717"/>
            <a:ext cx="3472848" cy="34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338911" cy="3450696"/>
          </a:xfrm>
        </p:spPr>
        <p:txBody>
          <a:bodyPr/>
          <a:lstStyle/>
          <a:p>
            <a:r>
              <a:rPr lang="en-GB" sz="2000" b="1" dirty="0" smtClean="0"/>
              <a:t>South East Regional Swimming 2015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</a:t>
            </a:r>
            <a:r>
              <a:rPr lang="en-GB" sz="2000" b="1" dirty="0" smtClean="0"/>
              <a:t>her swimming</a:t>
            </a:r>
            <a:endParaRPr lang="en-GB" sz="2000" b="1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Clara Gill-Pratt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60" y="2675467"/>
            <a:ext cx="3379740" cy="27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4746536" cy="3450696"/>
          </a:xfrm>
        </p:spPr>
        <p:txBody>
          <a:bodyPr/>
          <a:lstStyle/>
          <a:p>
            <a:r>
              <a:rPr lang="en-GB" sz="2000" b="1" dirty="0" smtClean="0"/>
              <a:t>Kent Football 2015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</a:t>
            </a:r>
            <a:r>
              <a:rPr lang="en-GB" sz="2000" b="1" dirty="0" smtClean="0"/>
              <a:t>her football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Shannon King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03" y="2675467"/>
            <a:ext cx="2803104" cy="37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077041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Gillingham Football Club 2015</a:t>
            </a:r>
          </a:p>
          <a:p>
            <a:r>
              <a:rPr lang="en-GB" sz="2000" b="1" dirty="0" smtClean="0"/>
              <a:t>Day release set up with Gillingham FC</a:t>
            </a:r>
            <a:endParaRPr lang="en-GB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Bradley Stevenson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08" y="2675468"/>
            <a:ext cx="2737692" cy="3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4561850" cy="3450696"/>
          </a:xfrm>
        </p:spPr>
        <p:txBody>
          <a:bodyPr/>
          <a:lstStyle/>
          <a:p>
            <a:r>
              <a:rPr lang="en-GB" sz="2000" b="1" dirty="0" smtClean="0"/>
              <a:t>Gillingham Football Club 2015</a:t>
            </a:r>
          </a:p>
          <a:p>
            <a:r>
              <a:rPr lang="en-GB" sz="2000" b="1" dirty="0" smtClean="0"/>
              <a:t>Day </a:t>
            </a:r>
            <a:r>
              <a:rPr lang="en-GB" sz="2000" b="1" dirty="0"/>
              <a:t>release set up with Gillingham FC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Sam </a:t>
            </a:r>
            <a:r>
              <a:rPr lang="en-GB" dirty="0">
                <a:solidFill>
                  <a:schemeClr val="tx1"/>
                </a:solidFill>
              </a:rPr>
              <a:t>L</a:t>
            </a:r>
            <a:r>
              <a:rPr lang="en-GB" dirty="0" smtClean="0">
                <a:solidFill>
                  <a:schemeClr val="tx1"/>
                </a:solidFill>
              </a:rPr>
              <a:t>awford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86" y="2675467"/>
            <a:ext cx="2846483" cy="37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986372" cy="3450696"/>
          </a:xfrm>
        </p:spPr>
        <p:txBody>
          <a:bodyPr/>
          <a:lstStyle/>
          <a:p>
            <a:r>
              <a:rPr lang="en-GB" sz="2000" b="1" dirty="0" smtClean="0"/>
              <a:t>England Roller Hockey 2015</a:t>
            </a:r>
          </a:p>
          <a:p>
            <a:r>
              <a:rPr lang="en-GB" sz="2000" b="1" dirty="0"/>
              <a:t>Provided with specialist funding from school  to support training expenses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Josh Butcher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39" y="2700255"/>
            <a:ext cx="3569464" cy="23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556714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Jamaica </a:t>
            </a:r>
            <a:r>
              <a:rPr lang="en-GB" sz="2000" b="1" dirty="0"/>
              <a:t>R</a:t>
            </a:r>
            <a:r>
              <a:rPr lang="en-GB" sz="2000" b="1" dirty="0" smtClean="0"/>
              <a:t>ugby League Under 19</a:t>
            </a:r>
          </a:p>
          <a:p>
            <a:pPr lvl="0">
              <a:buClr>
                <a:srgbClr val="94C600"/>
              </a:buClr>
            </a:pPr>
            <a:r>
              <a:rPr lang="en-GB" sz="2000" b="1" dirty="0" smtClean="0">
                <a:solidFill>
                  <a:srgbClr val="3E3D2D"/>
                </a:solidFill>
              </a:rPr>
              <a:t>Part </a:t>
            </a:r>
            <a:r>
              <a:rPr lang="en-GB" sz="2000" b="1" dirty="0">
                <a:solidFill>
                  <a:srgbClr val="3E3D2D"/>
                </a:solidFill>
              </a:rPr>
              <a:t>of Elite Sport Academy programme within Canterbury Institute of Sport receiving </a:t>
            </a:r>
            <a:r>
              <a:rPr lang="en-GB" sz="2000" b="1" dirty="0" smtClean="0">
                <a:solidFill>
                  <a:srgbClr val="3E3D2D"/>
                </a:solidFill>
              </a:rPr>
              <a:t>10-15 </a:t>
            </a:r>
            <a:r>
              <a:rPr lang="en-GB" sz="2000" b="1" dirty="0">
                <a:solidFill>
                  <a:srgbClr val="3E3D2D"/>
                </a:solidFill>
              </a:rPr>
              <a:t>hours of specialist coaching per week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Jordan </a:t>
            </a:r>
            <a:r>
              <a:rPr lang="en-GB" dirty="0" err="1" smtClean="0">
                <a:solidFill>
                  <a:schemeClr val="tx1"/>
                </a:solidFill>
              </a:rPr>
              <a:t>Annakie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75467"/>
            <a:ext cx="3912423" cy="27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986372" cy="3450696"/>
          </a:xfrm>
        </p:spPr>
        <p:txBody>
          <a:bodyPr/>
          <a:lstStyle/>
          <a:p>
            <a:r>
              <a:rPr lang="en-GB" sz="2000" b="1" dirty="0" smtClean="0"/>
              <a:t>South East England  Basketball</a:t>
            </a:r>
          </a:p>
          <a:p>
            <a:r>
              <a:rPr lang="en-GB" sz="2000" b="1" dirty="0" smtClean="0"/>
              <a:t>Under 13</a:t>
            </a:r>
            <a:endParaRPr lang="en-GB" sz="2000" b="1" dirty="0" smtClean="0"/>
          </a:p>
          <a:p>
            <a:r>
              <a:rPr lang="en-GB" sz="2000" b="1" dirty="0"/>
              <a:t>Provided with specialist </a:t>
            </a:r>
            <a:r>
              <a:rPr lang="en-GB" sz="2000" b="1" dirty="0" smtClean="0"/>
              <a:t>training to develop individual skills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Tamara Fournillier-Onadeko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440" y="2675467"/>
            <a:ext cx="4170025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10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986372" cy="3450696"/>
          </a:xfrm>
        </p:spPr>
        <p:txBody>
          <a:bodyPr/>
          <a:lstStyle/>
          <a:p>
            <a:r>
              <a:rPr lang="en-GB" sz="2000" b="1" dirty="0" smtClean="0"/>
              <a:t>East England Basketball</a:t>
            </a:r>
          </a:p>
          <a:p>
            <a:r>
              <a:rPr lang="en-GB" sz="2000" b="1" dirty="0" smtClean="0"/>
              <a:t>Under 13</a:t>
            </a:r>
          </a:p>
          <a:p>
            <a:r>
              <a:rPr lang="en-GB" sz="2000" b="1" dirty="0" smtClean="0"/>
              <a:t>Selected for Under 14 England training </a:t>
            </a:r>
            <a:endParaRPr lang="en-GB" sz="2000" b="1" dirty="0" smtClean="0"/>
          </a:p>
          <a:p>
            <a:r>
              <a:rPr lang="en-GB" sz="2000" b="1" dirty="0"/>
              <a:t>Provided with specialist </a:t>
            </a:r>
            <a:r>
              <a:rPr lang="en-GB" sz="2000" b="1" dirty="0" smtClean="0"/>
              <a:t>training to develop individual skills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Segun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Shodunke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25" y="2675467"/>
            <a:ext cx="2601761" cy="27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95869"/>
            <a:ext cx="4478435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Kent </a:t>
            </a:r>
            <a:r>
              <a:rPr lang="en-GB" sz="2000" b="1" dirty="0"/>
              <a:t>Cricket Under </a:t>
            </a:r>
            <a:r>
              <a:rPr lang="en-GB" sz="2000" b="1" dirty="0" smtClean="0"/>
              <a:t>17 </a:t>
            </a:r>
            <a:r>
              <a:rPr lang="en-GB" sz="2000" b="1" dirty="0"/>
              <a:t>2015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Sport Academy programme within Canterbury Institute of </a:t>
            </a:r>
            <a:r>
              <a:rPr lang="en-GB" sz="2000" b="1" dirty="0" smtClean="0"/>
              <a:t>Sport </a:t>
            </a:r>
            <a:r>
              <a:rPr lang="en-GB" sz="2000" b="1" dirty="0"/>
              <a:t>receiving 14 hours of specialist coaching per </a:t>
            </a:r>
            <a:r>
              <a:rPr lang="en-GB" sz="2000" b="1" dirty="0" smtClean="0"/>
              <a:t>week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Kai Appleby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52" y="2695869"/>
            <a:ext cx="3250448" cy="28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747995" cy="3450696"/>
          </a:xfrm>
        </p:spPr>
        <p:txBody>
          <a:bodyPr/>
          <a:lstStyle/>
          <a:p>
            <a:r>
              <a:rPr lang="en-GB" sz="2000" b="1" dirty="0"/>
              <a:t>Kent Rugby 2014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his rugby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Ben King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62" y="2674938"/>
            <a:ext cx="2516863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50372"/>
            <a:ext cx="3699933" cy="345069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Kent Show Jumping 2015</a:t>
            </a:r>
          </a:p>
          <a:p>
            <a:r>
              <a:rPr lang="en-GB" sz="2000" b="1" dirty="0" smtClean="0"/>
              <a:t>Provided with specialist funding from school  to support training expenses</a:t>
            </a:r>
            <a:endParaRPr lang="en-GB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Abby Weller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43" y="1591056"/>
            <a:ext cx="2643015" cy="46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699933" cy="3450696"/>
          </a:xfrm>
        </p:spPr>
        <p:txBody>
          <a:bodyPr>
            <a:normAutofit/>
          </a:bodyPr>
          <a:lstStyle/>
          <a:p>
            <a:r>
              <a:rPr lang="en-GB" sz="2000" b="1" dirty="0"/>
              <a:t>Kent </a:t>
            </a:r>
            <a:r>
              <a:rPr lang="en-GB" sz="2000" b="1" dirty="0" smtClean="0"/>
              <a:t>Cricket Under </a:t>
            </a:r>
            <a:r>
              <a:rPr lang="en-GB" sz="2000" b="1" dirty="0"/>
              <a:t>13 </a:t>
            </a:r>
            <a:r>
              <a:rPr lang="en-GB" sz="2000" b="1" dirty="0" smtClean="0"/>
              <a:t>2015</a:t>
            </a:r>
            <a:endParaRPr lang="en-GB" sz="2000" b="1" dirty="0"/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 receiving specialist programme to develop his cricket including 1 to 1 coaching at Kent Cricket Club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Bradley Goldsack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37" y="2675467"/>
            <a:ext cx="3802385" cy="31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021957" cy="3450696"/>
          </a:xfrm>
        </p:spPr>
        <p:txBody>
          <a:bodyPr/>
          <a:lstStyle/>
          <a:p>
            <a:r>
              <a:rPr lang="en-GB" sz="2000" b="1" dirty="0"/>
              <a:t>Ranked in the top 10 in </a:t>
            </a:r>
            <a:r>
              <a:rPr lang="en-GB" sz="2000" b="1" dirty="0" smtClean="0"/>
              <a:t>Kent</a:t>
            </a:r>
          </a:p>
          <a:p>
            <a:r>
              <a:rPr lang="en-GB" sz="2000" b="1" dirty="0" smtClean="0"/>
              <a:t>Appeti </a:t>
            </a:r>
            <a:r>
              <a:rPr lang="en-GB" sz="2000" b="1" dirty="0"/>
              <a:t>Tennis School</a:t>
            </a:r>
          </a:p>
          <a:p>
            <a:r>
              <a:rPr lang="en-GB" sz="2000" b="1" dirty="0"/>
              <a:t>15 – 20 hours of specialist tennis coaching per week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Oliver Richards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32" y="2674938"/>
            <a:ext cx="2302943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9185" y="2200748"/>
            <a:ext cx="3902101" cy="3450696"/>
          </a:xfrm>
        </p:spPr>
        <p:txBody>
          <a:bodyPr>
            <a:normAutofit/>
          </a:bodyPr>
          <a:lstStyle/>
          <a:p>
            <a:r>
              <a:rPr lang="en-GB" sz="2000" b="1" dirty="0"/>
              <a:t>Appeti Tennis School</a:t>
            </a:r>
          </a:p>
          <a:p>
            <a:r>
              <a:rPr lang="en-GB" sz="2000" b="1" dirty="0" smtClean="0"/>
              <a:t>15 </a:t>
            </a:r>
            <a:r>
              <a:rPr lang="en-GB" sz="2000" b="1" dirty="0"/>
              <a:t>– 20 hours of specialist tennis coaching per week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Marta Poriete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86" y="2200748"/>
            <a:ext cx="4149494" cy="31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268266"/>
            <a:ext cx="3303326" cy="3450696"/>
          </a:xfrm>
        </p:spPr>
        <p:txBody>
          <a:bodyPr>
            <a:normAutofit/>
          </a:bodyPr>
          <a:lstStyle/>
          <a:p>
            <a:r>
              <a:rPr lang="en-GB" sz="2000" b="1" dirty="0"/>
              <a:t>Appeti Tennis School</a:t>
            </a:r>
          </a:p>
          <a:p>
            <a:r>
              <a:rPr lang="en-GB" sz="2000" b="1" dirty="0" smtClean="0"/>
              <a:t>15 </a:t>
            </a:r>
            <a:r>
              <a:rPr lang="en-GB" sz="2000" b="1" dirty="0"/>
              <a:t>– 20 hours of specialist tennis coaching per week</a:t>
            </a:r>
          </a:p>
          <a:p>
            <a:r>
              <a:rPr lang="en-GB" sz="2000" b="1" dirty="0" smtClean="0"/>
              <a:t>Part </a:t>
            </a:r>
            <a:r>
              <a:rPr lang="en-GB" sz="2000" b="1" dirty="0"/>
              <a:t>of Elite Athlete Support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Seb McDonnell-Palomares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93" y="2268266"/>
            <a:ext cx="4671152" cy="35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592</Words>
  <Application>Microsoft Office PowerPoint</Application>
  <PresentationFormat>On-screen Show (4:3)</PresentationFormat>
  <Paragraphs>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Candara</vt:lpstr>
      <vt:lpstr>Symbol</vt:lpstr>
      <vt:lpstr>Times New Roman</vt:lpstr>
      <vt:lpstr>Waveform</vt:lpstr>
      <vt:lpstr>PowerPoint Presentation</vt:lpstr>
      <vt:lpstr>Ryan Davies</vt:lpstr>
      <vt:lpstr>Kai Appleby</vt:lpstr>
      <vt:lpstr>Ben King</vt:lpstr>
      <vt:lpstr>Abby Weller</vt:lpstr>
      <vt:lpstr>Bradley Goldsack</vt:lpstr>
      <vt:lpstr>Oliver Richards</vt:lpstr>
      <vt:lpstr>Marta Poriete</vt:lpstr>
      <vt:lpstr>Seb McDonnell-Palomares</vt:lpstr>
      <vt:lpstr>Ituah Omole</vt:lpstr>
      <vt:lpstr>Mitchell Rae</vt:lpstr>
      <vt:lpstr>Ciaran Brewer</vt:lpstr>
      <vt:lpstr>Lauren Coulthard</vt:lpstr>
      <vt:lpstr>Jimmy Witt</vt:lpstr>
      <vt:lpstr>Morgan Weinel</vt:lpstr>
      <vt:lpstr>Max Jameson</vt:lpstr>
      <vt:lpstr>Bayley Sargeant</vt:lpstr>
      <vt:lpstr>Dave Couchman</vt:lpstr>
      <vt:lpstr>Louie Adams</vt:lpstr>
      <vt:lpstr>Clara Gill-Pratt</vt:lpstr>
      <vt:lpstr>Shannon King</vt:lpstr>
      <vt:lpstr>Bradley Stevenson</vt:lpstr>
      <vt:lpstr>Sam Lawford</vt:lpstr>
      <vt:lpstr>Josh Butcher</vt:lpstr>
      <vt:lpstr>Jordan Annakie</vt:lpstr>
      <vt:lpstr>Tamara Fournillier-Onadeko</vt:lpstr>
      <vt:lpstr>PowerPoint Presentation</vt:lpstr>
      <vt:lpstr>Segun Shodunke</vt:lpstr>
    </vt:vector>
  </TitlesOfParts>
  <Company>The Canterbury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Vane</dc:creator>
  <cp:lastModifiedBy>PRelf</cp:lastModifiedBy>
  <cp:revision>43</cp:revision>
  <dcterms:created xsi:type="dcterms:W3CDTF">2013-09-10T13:03:04Z</dcterms:created>
  <dcterms:modified xsi:type="dcterms:W3CDTF">2015-09-16T16:18:07Z</dcterms:modified>
</cp:coreProperties>
</file>